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A91126-055C-7221-8F1C-0D933DA4E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AAFA440-34B8-FDEE-E764-5E33324C6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C641C-01EB-4685-A473-2A8890412AB2}" type="datetimeFigureOut">
              <a:rPr lang="nl-NL" smtClean="0"/>
              <a:t>27-6-2024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CDEEA23-631F-29B0-2EB9-26FB2EC04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E145824-4D6E-5F39-C7E6-8FB7FB91A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97192-7C3D-4D99-A3CC-BCBD1459D66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4824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027326C3-34F6-7699-6C64-833447F84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0F74781-120E-829D-59A6-8C1D6EBFF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9F378B6-FE44-208F-354E-9EC7A3DC7D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0C641C-01EB-4685-A473-2A8890412AB2}" type="datetimeFigureOut">
              <a:rPr lang="nl-NL" smtClean="0"/>
              <a:t>27-6-2024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0A28836-4EDA-0020-9C55-4B4E6AE307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4B2C3FD-A0CE-6550-F256-87C27DB26C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C97192-7C3D-4D99-A3CC-BCBD1459D66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705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hidden="1">
            <a:extLst>
              <a:ext uri="{FF2B5EF4-FFF2-40B4-BE49-F238E27FC236}">
                <a16:creationId xmlns:a16="http://schemas.microsoft.com/office/drawing/2014/main" id="{C447A4EE-26C8-5874-E02B-FD2BE001E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9EA6A9B-C714-9B6C-E71B-DB4A8527BAD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754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hidden="1">
            <a:extLst>
              <a:ext uri="{FF2B5EF4-FFF2-40B4-BE49-F238E27FC236}">
                <a16:creationId xmlns:a16="http://schemas.microsoft.com/office/drawing/2014/main" id="{38A328BD-150F-849B-2C4F-B664D99C1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sz="5400">
                <a:latin typeface="VT323" pitchFamily="49"/>
              </a:rPr>
              <a:t>Coördinaten (x, y)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146A69C-B59D-D4EE-2C56-4518AE6305D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926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hidden="1">
            <a:extLst>
              <a:ext uri="{FF2B5EF4-FFF2-40B4-BE49-F238E27FC236}">
                <a16:creationId xmlns:a16="http://schemas.microsoft.com/office/drawing/2014/main" id="{CB59825A-A61F-FE02-CD8D-FED2F895C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sz="5400">
                <a:latin typeface="VT323" pitchFamily="49"/>
              </a:rPr>
              <a:t>Colours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099AB96-AB3A-6C96-344D-34D396FB43A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050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hidden="1">
            <a:extLst>
              <a:ext uri="{FF2B5EF4-FFF2-40B4-BE49-F238E27FC236}">
                <a16:creationId xmlns:a16="http://schemas.microsoft.com/office/drawing/2014/main" id="{D9F2303C-BAFF-42E6-041A-EC32BB7E6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sz="5400">
                <a:latin typeface="VT323" pitchFamily="49"/>
              </a:rPr>
              <a:t>Laten we beginnen met coderen!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FF78B51-B603-8AED-B845-9B8ED88BA1A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374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hidden="1">
            <a:extLst>
              <a:ext uri="{FF2B5EF4-FFF2-40B4-BE49-F238E27FC236}">
                <a16:creationId xmlns:a16="http://schemas.microsoft.com/office/drawing/2014/main" id="{17D5E1F9-644C-C107-6CF6-D7386A1D7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sz="5400">
                <a:latin typeface="VT323" pitchFamily="49"/>
              </a:rPr>
              <a:t>CheatSheet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F1F51C7-DF94-3C4D-E460-1638261D33B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757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hidden="1">
            <a:extLst>
              <a:ext uri="{FF2B5EF4-FFF2-40B4-BE49-F238E27FC236}">
                <a16:creationId xmlns:a16="http://schemas.microsoft.com/office/drawing/2014/main" id="{7430C785-9AD7-362D-B5BB-6FE7ABCA9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sz="5400">
                <a:latin typeface="VT323" pitchFamily="49"/>
              </a:rPr>
              <a:t>Inhoud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25994A0C-748C-B67E-4EFD-B7734A8A646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017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hidden="1">
            <a:extLst>
              <a:ext uri="{FF2B5EF4-FFF2-40B4-BE49-F238E27FC236}">
                <a16:creationId xmlns:a16="http://schemas.microsoft.com/office/drawing/2014/main" id="{48254549-3E64-F2DA-2DB0-5FF1E904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sz="5400">
                <a:latin typeface="VT323" pitchFamily="49"/>
              </a:rPr>
              <a:t>Wie zijn wij?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775F933-53AF-49F9-1DB7-3CBEEBA1ECE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730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hidden="1">
            <a:extLst>
              <a:ext uri="{FF2B5EF4-FFF2-40B4-BE49-F238E27FC236}">
                <a16:creationId xmlns:a16="http://schemas.microsoft.com/office/drawing/2014/main" id="{5724F9F1-C648-FA38-EE1E-B0F18ACCE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sz="5400">
                <a:latin typeface="VT323" pitchFamily="49"/>
              </a:rPr>
              <a:t>Uitleg code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0AFB889-D00B-FD84-A813-FD4297D521E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59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hidden="1">
            <a:extLst>
              <a:ext uri="{FF2B5EF4-FFF2-40B4-BE49-F238E27FC236}">
                <a16:creationId xmlns:a16="http://schemas.microsoft.com/office/drawing/2014/main" id="{9F904B76-F868-28F1-17E1-E98C4D1CE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sz="5400">
                <a:latin typeface="VT323" pitchFamily="49"/>
              </a:rPr>
              <a:t>Shapes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6AF80FD-75B6-62F3-D85D-E112ACE2313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29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hidden="1">
            <a:extLst>
              <a:ext uri="{FF2B5EF4-FFF2-40B4-BE49-F238E27FC236}">
                <a16:creationId xmlns:a16="http://schemas.microsoft.com/office/drawing/2014/main" id="{425B280B-449D-9450-35F7-18C8ADE31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sz="5400">
                <a:latin typeface="VT323" pitchFamily="49"/>
              </a:rPr>
              <a:t>Wat kan je allemaal maken?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7675E14-69E4-67F1-146E-0B4204B7400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280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hidden="1">
            <a:extLst>
              <a:ext uri="{FF2B5EF4-FFF2-40B4-BE49-F238E27FC236}">
                <a16:creationId xmlns:a16="http://schemas.microsoft.com/office/drawing/2014/main" id="{8CDDB105-9A89-31B9-3766-18C1BCF9D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sz="4900">
                <a:latin typeface="VT323" pitchFamily="49"/>
              </a:rPr>
              <a:t>Tekenen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6BB63D4-22CD-FA89-5FF4-24DE2B67D08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3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hidden="1">
            <a:extLst>
              <a:ext uri="{FF2B5EF4-FFF2-40B4-BE49-F238E27FC236}">
                <a16:creationId xmlns:a16="http://schemas.microsoft.com/office/drawing/2014/main" id="{6254B1B4-DB1A-3DDE-46FF-319B88020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sz="5400">
                <a:latin typeface="VT323" pitchFamily="49"/>
              </a:rPr>
              <a:t>P5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C3F419B-A290-CFBC-9622-70DF45D80F8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869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hidden="1">
            <a:extLst>
              <a:ext uri="{FF2B5EF4-FFF2-40B4-BE49-F238E27FC236}">
                <a16:creationId xmlns:a16="http://schemas.microsoft.com/office/drawing/2014/main" id="{100B0BB6-AF43-5651-82E4-567BA1958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sz="5400">
                <a:latin typeface="VT323" pitchFamily="49"/>
              </a:rPr>
              <a:t>Coördinaten (x, y)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49EBFD2-6CCC-C294-BB6E-0433EC2A38F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16771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Office PowerPoint</Application>
  <PresentationFormat>Breedbeeld</PresentationFormat>
  <Paragraphs>12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VT323</vt:lpstr>
      <vt:lpstr>Kantoorthema</vt:lpstr>
      <vt:lpstr>PowerPoint-presentatie</vt:lpstr>
      <vt:lpstr>Inhoud</vt:lpstr>
      <vt:lpstr>Wie zijn wij?</vt:lpstr>
      <vt:lpstr>Uitleg code</vt:lpstr>
      <vt:lpstr>Shapes</vt:lpstr>
      <vt:lpstr>Wat kan je allemaal maken?</vt:lpstr>
      <vt:lpstr>Tekenen</vt:lpstr>
      <vt:lpstr>P5</vt:lpstr>
      <vt:lpstr>Coördinaten (x, y) </vt:lpstr>
      <vt:lpstr>Coördinaten (x, y) </vt:lpstr>
      <vt:lpstr>Colours</vt:lpstr>
      <vt:lpstr>Laten we beginnen met coderen!</vt:lpstr>
      <vt:lpstr>CheatSheet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Kerkhofs, Michelle (2304022)</dc:creator>
  <cp:lastModifiedBy>Kerkhofs, Michelle (2304022)</cp:lastModifiedBy>
  <cp:revision>1</cp:revision>
  <dcterms:created xsi:type="dcterms:W3CDTF">2024-06-27T09:34:18Z</dcterms:created>
  <dcterms:modified xsi:type="dcterms:W3CDTF">2024-06-27T09:34:18Z</dcterms:modified>
</cp:coreProperties>
</file>